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54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2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825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73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1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12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82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13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90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59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43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7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75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99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14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32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E749-296D-4BEF-B2D3-12C9E9C9C131}" type="datetimeFigureOut">
              <a:rPr lang="pl-PL" smtClean="0"/>
              <a:t>16.08.2017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873A-59EF-4BAC-A0BA-7E24D971D4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860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zellwk.com/blog/why-vertical-rhythm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88445" y="1681901"/>
            <a:ext cx="7568419" cy="206795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Technologie webowe dla początkujących</a:t>
            </a:r>
            <a:endParaRPr lang="pl-PL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40658" y="4938468"/>
            <a:ext cx="3033200" cy="1082504"/>
          </a:xfrm>
        </p:spPr>
        <p:txBody>
          <a:bodyPr>
            <a:noAutofit/>
          </a:bodyPr>
          <a:lstStyle/>
          <a:p>
            <a:pPr algn="just"/>
            <a:r>
              <a:rPr lang="pl-PL" dirty="0" smtClean="0">
                <a:solidFill>
                  <a:schemeClr val="bg1"/>
                </a:solidFill>
              </a:rPr>
              <a:t>Mikołaj </a:t>
            </a:r>
            <a:r>
              <a:rPr lang="pl-PL" dirty="0" err="1" smtClean="0">
                <a:solidFill>
                  <a:schemeClr val="bg1"/>
                </a:solidFill>
              </a:rPr>
              <a:t>szumigalski</a:t>
            </a:r>
            <a:endParaRPr lang="pl-PL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m.szumigalski@op.pl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693092" y="4230582"/>
            <a:ext cx="3559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ZAJĘCIA NR </a:t>
            </a:r>
            <a:r>
              <a:rPr lang="pl-PL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6" y="1977468"/>
            <a:ext cx="2504049" cy="14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4800" dirty="0" smtClean="0">
                <a:solidFill>
                  <a:schemeClr val="bg1"/>
                </a:solidFill>
              </a:rPr>
              <a:t>Box model</a:t>
            </a:r>
            <a:endParaRPr lang="pl-PL" sz="4800" dirty="0">
              <a:solidFill>
                <a:schemeClr val="bg1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1142952" y="3547402"/>
            <a:ext cx="9904459" cy="1371599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Traktujemy nasze znaczniki jako pudełka. Niektóre pudełka znajdują się wewnątrz innych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94" y="609600"/>
            <a:ext cx="4143375" cy="2422525"/>
          </a:xfrm>
        </p:spPr>
      </p:pic>
    </p:spTree>
    <p:extLst>
      <p:ext uri="{BB962C8B-B14F-4D97-AF65-F5344CB8AC3E}">
        <p14:creationId xmlns:p14="http://schemas.microsoft.com/office/powerpoint/2010/main" val="10605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WIDTH, HEIGHT, OVERFLOW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Width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 err="1" smtClean="0">
                <a:solidFill>
                  <a:schemeClr val="bg1"/>
                </a:solidFill>
              </a:rPr>
              <a:t>Height</a:t>
            </a:r>
            <a:r>
              <a:rPr lang="pl-PL" dirty="0" smtClean="0">
                <a:solidFill>
                  <a:schemeClr val="bg1"/>
                </a:solidFill>
              </a:rPr>
              <a:t> – ustalamy wielkość elementów na stronie (wysokość, szerokość)</a:t>
            </a:r>
          </a:p>
          <a:p>
            <a:r>
              <a:rPr lang="pl-PL" dirty="0" err="1" smtClean="0">
                <a:solidFill>
                  <a:schemeClr val="bg1"/>
                </a:solidFill>
              </a:rPr>
              <a:t>Overflow</a:t>
            </a:r>
            <a:r>
              <a:rPr lang="pl-PL" dirty="0" smtClean="0">
                <a:solidFill>
                  <a:schemeClr val="bg1"/>
                </a:solidFill>
              </a:rPr>
              <a:t> – ustala, co dzieje się z elementem gdy tekst nie mieści się  w ustalonej wielkości elementu</a:t>
            </a:r>
          </a:p>
          <a:p>
            <a:pPr lvl="1"/>
            <a:r>
              <a:rPr lang="pl-PL" dirty="0" err="1" smtClean="0">
                <a:solidFill>
                  <a:schemeClr val="bg1"/>
                </a:solidFill>
              </a:rPr>
              <a:t>Visible</a:t>
            </a:r>
            <a:endParaRPr lang="pl-PL" dirty="0" smtClean="0">
              <a:solidFill>
                <a:schemeClr val="bg1"/>
              </a:solidFill>
            </a:endParaRPr>
          </a:p>
          <a:p>
            <a:pPr lvl="1"/>
            <a:r>
              <a:rPr lang="pl-PL" dirty="0" err="1" smtClean="0">
                <a:solidFill>
                  <a:schemeClr val="bg1"/>
                </a:solidFill>
              </a:rPr>
              <a:t>Hidden</a:t>
            </a:r>
            <a:endParaRPr lang="pl-PL" dirty="0" smtClean="0">
              <a:solidFill>
                <a:schemeClr val="bg1"/>
              </a:solidFill>
            </a:endParaRPr>
          </a:p>
          <a:p>
            <a:pPr lvl="1"/>
            <a:r>
              <a:rPr lang="pl-PL" dirty="0" err="1" smtClean="0">
                <a:solidFill>
                  <a:schemeClr val="bg1"/>
                </a:solidFill>
              </a:rPr>
              <a:t>Scroll</a:t>
            </a:r>
            <a:endParaRPr lang="pl-PL" dirty="0" smtClean="0">
              <a:solidFill>
                <a:schemeClr val="bg1"/>
              </a:solidFill>
            </a:endParaRPr>
          </a:p>
          <a:p>
            <a:pPr lvl="1"/>
            <a:r>
              <a:rPr lang="pl-PL" dirty="0" smtClean="0">
                <a:solidFill>
                  <a:schemeClr val="bg1"/>
                </a:solidFill>
              </a:rPr>
              <a:t>Auto</a:t>
            </a:r>
          </a:p>
          <a:p>
            <a:pPr lvl="1"/>
            <a:r>
              <a:rPr lang="pl-PL" dirty="0" err="1" smtClean="0">
                <a:solidFill>
                  <a:schemeClr val="bg1"/>
                </a:solidFill>
              </a:rPr>
              <a:t>Initial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</a:p>
          <a:p>
            <a:pPr lvl="1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4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7012" y="306682"/>
            <a:ext cx="9905998" cy="147857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Obramowanie i marginesy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60391" y="1785252"/>
            <a:ext cx="3149233" cy="47280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padding:10px 5px 15px 20px;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pl-PL" dirty="0">
                <a:solidFill>
                  <a:schemeClr val="bg1"/>
                </a:solidFill>
              </a:rPr>
              <a:t>top </a:t>
            </a:r>
            <a:r>
              <a:rPr lang="pl-PL" dirty="0" err="1">
                <a:solidFill>
                  <a:schemeClr val="bg1"/>
                </a:solidFill>
              </a:rPr>
              <a:t>padding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is</a:t>
            </a:r>
            <a:r>
              <a:rPr lang="pl-PL" dirty="0">
                <a:solidFill>
                  <a:schemeClr val="bg1"/>
                </a:solidFill>
              </a:rPr>
              <a:t> 10px</a:t>
            </a:r>
          </a:p>
          <a:p>
            <a:pPr marL="457200" lvl="1" indent="0">
              <a:buNone/>
            </a:pPr>
            <a:r>
              <a:rPr lang="pl-PL" dirty="0" err="1">
                <a:solidFill>
                  <a:schemeClr val="bg1"/>
                </a:solidFill>
              </a:rPr>
              <a:t>right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padding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is</a:t>
            </a:r>
            <a:r>
              <a:rPr lang="pl-PL" dirty="0">
                <a:solidFill>
                  <a:schemeClr val="bg1"/>
                </a:solidFill>
              </a:rPr>
              <a:t> 5px</a:t>
            </a:r>
          </a:p>
          <a:p>
            <a:pPr marL="457200" lvl="1" indent="0">
              <a:buNone/>
            </a:pPr>
            <a:r>
              <a:rPr lang="pl-PL" dirty="0" err="1">
                <a:solidFill>
                  <a:schemeClr val="bg1"/>
                </a:solidFill>
              </a:rPr>
              <a:t>bottom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padding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is</a:t>
            </a:r>
            <a:r>
              <a:rPr lang="pl-PL" dirty="0">
                <a:solidFill>
                  <a:schemeClr val="bg1"/>
                </a:solidFill>
              </a:rPr>
              <a:t> 15px</a:t>
            </a:r>
          </a:p>
          <a:p>
            <a:pPr marL="457200" lvl="1" indent="0">
              <a:buNone/>
            </a:pPr>
            <a:r>
              <a:rPr lang="pl-PL" dirty="0" err="1">
                <a:solidFill>
                  <a:schemeClr val="bg1"/>
                </a:solidFill>
              </a:rPr>
              <a:t>left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padding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20px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padding:10px 5px 15px;</a:t>
            </a:r>
            <a:endParaRPr lang="pl-PL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l-PL" dirty="0">
                <a:solidFill>
                  <a:schemeClr val="bg1"/>
                </a:solidFill>
              </a:rPr>
              <a:t>top </a:t>
            </a:r>
            <a:r>
              <a:rPr lang="pl-PL" dirty="0" err="1">
                <a:solidFill>
                  <a:schemeClr val="bg1"/>
                </a:solidFill>
              </a:rPr>
              <a:t>padding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is</a:t>
            </a:r>
            <a:r>
              <a:rPr lang="pl-PL" dirty="0">
                <a:solidFill>
                  <a:schemeClr val="bg1"/>
                </a:solidFill>
              </a:rPr>
              <a:t> 10px</a:t>
            </a:r>
          </a:p>
          <a:p>
            <a:pPr marL="457200" lvl="1" indent="0">
              <a:buNone/>
            </a:pPr>
            <a:r>
              <a:rPr lang="pl-PL" dirty="0" err="1">
                <a:solidFill>
                  <a:schemeClr val="bg1"/>
                </a:solidFill>
              </a:rPr>
              <a:t>right</a:t>
            </a:r>
            <a:r>
              <a:rPr lang="pl-PL" dirty="0">
                <a:solidFill>
                  <a:schemeClr val="bg1"/>
                </a:solidFill>
              </a:rPr>
              <a:t> and </a:t>
            </a:r>
            <a:r>
              <a:rPr lang="pl-PL" dirty="0" err="1">
                <a:solidFill>
                  <a:schemeClr val="bg1"/>
                </a:solidFill>
              </a:rPr>
              <a:t>left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padding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are</a:t>
            </a:r>
            <a:r>
              <a:rPr lang="pl-PL" dirty="0">
                <a:solidFill>
                  <a:schemeClr val="bg1"/>
                </a:solidFill>
              </a:rPr>
              <a:t> 5px</a:t>
            </a:r>
          </a:p>
          <a:p>
            <a:pPr marL="457200" lvl="1" indent="0">
              <a:buNone/>
            </a:pPr>
            <a:r>
              <a:rPr lang="pl-PL" dirty="0" err="1">
                <a:solidFill>
                  <a:schemeClr val="bg1"/>
                </a:solidFill>
              </a:rPr>
              <a:t>bottom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padding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15px</a:t>
            </a: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padding:10px 5px;</a:t>
            </a:r>
            <a:endParaRPr lang="pl-PL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l-PL" dirty="0">
                <a:solidFill>
                  <a:schemeClr val="bg1"/>
                </a:solidFill>
              </a:rPr>
              <a:t>top and </a:t>
            </a:r>
            <a:r>
              <a:rPr lang="pl-PL" dirty="0" err="1">
                <a:solidFill>
                  <a:schemeClr val="bg1"/>
                </a:solidFill>
              </a:rPr>
              <a:t>bottom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padding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are</a:t>
            </a:r>
            <a:r>
              <a:rPr lang="pl-PL" dirty="0">
                <a:solidFill>
                  <a:schemeClr val="bg1"/>
                </a:solidFill>
              </a:rPr>
              <a:t> 10px</a:t>
            </a:r>
          </a:p>
          <a:p>
            <a:pPr marL="457200" lvl="1" indent="0">
              <a:buNone/>
            </a:pPr>
            <a:r>
              <a:rPr lang="pl-PL" dirty="0" err="1">
                <a:solidFill>
                  <a:schemeClr val="bg1"/>
                </a:solidFill>
              </a:rPr>
              <a:t>right</a:t>
            </a:r>
            <a:r>
              <a:rPr lang="pl-PL" dirty="0">
                <a:solidFill>
                  <a:schemeClr val="bg1"/>
                </a:solidFill>
              </a:rPr>
              <a:t> and </a:t>
            </a:r>
            <a:r>
              <a:rPr lang="pl-PL" dirty="0" err="1">
                <a:solidFill>
                  <a:schemeClr val="bg1"/>
                </a:solidFill>
              </a:rPr>
              <a:t>left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padding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are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5px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padding:10px;</a:t>
            </a:r>
            <a:endParaRPr lang="pl-PL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l-PL" dirty="0" err="1">
                <a:solidFill>
                  <a:schemeClr val="bg1"/>
                </a:solidFill>
              </a:rPr>
              <a:t>all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four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paddings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are</a:t>
            </a:r>
            <a:r>
              <a:rPr lang="pl-PL" dirty="0">
                <a:solidFill>
                  <a:schemeClr val="bg1"/>
                </a:solidFill>
              </a:rPr>
              <a:t> 10px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038141" y="1616440"/>
            <a:ext cx="3696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bg1"/>
                </a:solidFill>
              </a:rPr>
              <a:t>b</a:t>
            </a:r>
            <a:r>
              <a:rPr lang="pl-PL" b="1" dirty="0" err="1" smtClean="0">
                <a:solidFill>
                  <a:schemeClr val="bg1"/>
                </a:solidFill>
              </a:rPr>
              <a:t>order</a:t>
            </a:r>
            <a:r>
              <a:rPr lang="pl-PL" b="1" dirty="0" smtClean="0">
                <a:solidFill>
                  <a:schemeClr val="bg1"/>
                </a:solidFill>
              </a:rPr>
              <a:t>-style:</a:t>
            </a:r>
          </a:p>
          <a:p>
            <a:r>
              <a:rPr lang="pl-PL" dirty="0">
                <a:solidFill>
                  <a:schemeClr val="bg1"/>
                </a:solidFill>
              </a:rPr>
              <a:t>	</a:t>
            </a:r>
            <a:r>
              <a:rPr lang="pl-PL" dirty="0" err="1" smtClean="0">
                <a:solidFill>
                  <a:schemeClr val="bg1"/>
                </a:solidFill>
              </a:rPr>
              <a:t>dotted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	</a:t>
            </a:r>
            <a:r>
              <a:rPr lang="pl-PL" dirty="0" err="1" smtClean="0">
                <a:solidFill>
                  <a:schemeClr val="bg1"/>
                </a:solidFill>
              </a:rPr>
              <a:t>dashed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	</a:t>
            </a:r>
            <a:r>
              <a:rPr lang="pl-PL" dirty="0" smtClean="0">
                <a:solidFill>
                  <a:schemeClr val="bg1"/>
                </a:solidFill>
              </a:rPr>
              <a:t>solid</a:t>
            </a:r>
          </a:p>
          <a:p>
            <a:r>
              <a:rPr lang="pl-PL" dirty="0">
                <a:solidFill>
                  <a:schemeClr val="bg1"/>
                </a:solidFill>
              </a:rPr>
              <a:t>	</a:t>
            </a:r>
            <a:r>
              <a:rPr lang="pl-PL" dirty="0" err="1" smtClean="0">
                <a:solidFill>
                  <a:schemeClr val="bg1"/>
                </a:solidFill>
              </a:rPr>
              <a:t>double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	</a:t>
            </a:r>
            <a:r>
              <a:rPr lang="pl-PL" dirty="0" err="1" smtClean="0">
                <a:solidFill>
                  <a:schemeClr val="bg1"/>
                </a:solidFill>
              </a:rPr>
              <a:t>groove</a:t>
            </a:r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b="1" dirty="0" err="1">
                <a:solidFill>
                  <a:schemeClr val="bg1"/>
                </a:solidFill>
              </a:rPr>
              <a:t>b</a:t>
            </a:r>
            <a:r>
              <a:rPr lang="pl-PL" b="1" dirty="0" err="1" smtClean="0">
                <a:solidFill>
                  <a:schemeClr val="bg1"/>
                </a:solidFill>
              </a:rPr>
              <a:t>order</a:t>
            </a:r>
            <a:r>
              <a:rPr lang="pl-PL" b="1" dirty="0" smtClean="0">
                <a:solidFill>
                  <a:schemeClr val="bg1"/>
                </a:solidFill>
              </a:rPr>
              <a:t>: 3px solid </a:t>
            </a:r>
            <a:r>
              <a:rPr lang="pl-PL" b="1" dirty="0" err="1" smtClean="0">
                <a:solidFill>
                  <a:schemeClr val="bg1"/>
                </a:solidFill>
              </a:rPr>
              <a:t>black</a:t>
            </a:r>
            <a:endParaRPr lang="pl-PL" b="1" dirty="0" smtClean="0">
              <a:solidFill>
                <a:schemeClr val="bg1"/>
              </a:solidFill>
            </a:endParaRP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border</a:t>
            </a:r>
            <a:r>
              <a:rPr lang="pl-PL" b="1" dirty="0" smtClean="0">
                <a:solidFill>
                  <a:schemeClr val="bg1"/>
                </a:solidFill>
              </a:rPr>
              <a:t>-radius: 5px</a:t>
            </a: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 err="1" smtClean="0">
                <a:solidFill>
                  <a:schemeClr val="bg1"/>
                </a:solidFill>
              </a:rPr>
              <a:t>Border-collapse</a:t>
            </a:r>
            <a:r>
              <a:rPr lang="pl-PL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pl-PL" b="1" dirty="0">
                <a:solidFill>
                  <a:schemeClr val="bg1"/>
                </a:solidFill>
              </a:rPr>
              <a:t>	</a:t>
            </a:r>
            <a:r>
              <a:rPr lang="pl-PL" b="1" dirty="0" err="1" smtClean="0">
                <a:solidFill>
                  <a:schemeClr val="bg1"/>
                </a:solidFill>
              </a:rPr>
              <a:t>collapse</a:t>
            </a:r>
            <a:endParaRPr lang="pl-PL" b="1" dirty="0" smtClean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	</a:t>
            </a:r>
            <a:r>
              <a:rPr lang="pl-PL" b="1" dirty="0" err="1" smtClean="0">
                <a:solidFill>
                  <a:schemeClr val="bg1"/>
                </a:solidFill>
              </a:rPr>
              <a:t>separate</a:t>
            </a:r>
            <a:endParaRPr lang="pl-PL" b="1" dirty="0" smtClean="0">
              <a:solidFill>
                <a:schemeClr val="bg1"/>
              </a:solidFill>
            </a:endParaRPr>
          </a:p>
          <a:p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 err="1">
                <a:solidFill>
                  <a:schemeClr val="bg1"/>
                </a:solidFill>
              </a:rPr>
              <a:t>border-spacing</a:t>
            </a:r>
            <a:r>
              <a:rPr lang="pl-PL" b="1" dirty="0">
                <a:solidFill>
                  <a:schemeClr val="bg1"/>
                </a:solidFill>
              </a:rPr>
              <a:t>: 10px 50px;</a:t>
            </a:r>
            <a:endParaRPr lang="pl-PL" b="1" dirty="0" smtClean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419" y="306682"/>
            <a:ext cx="2497015" cy="16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7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39151" y="754717"/>
            <a:ext cx="7966586" cy="147857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Cieniowanie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6329" y="2097088"/>
            <a:ext cx="4851425" cy="3541714"/>
          </a:xfrm>
        </p:spPr>
        <p:txBody>
          <a:bodyPr/>
          <a:lstStyle/>
          <a:p>
            <a:r>
              <a:rPr lang="pl-PL" dirty="0" err="1" smtClean="0">
                <a:solidFill>
                  <a:schemeClr val="bg1"/>
                </a:solidFill>
              </a:rPr>
              <a:t>Text-shadow</a:t>
            </a:r>
            <a:r>
              <a:rPr lang="pl-PL" dirty="0" smtClean="0">
                <a:solidFill>
                  <a:schemeClr val="bg1"/>
                </a:solidFill>
              </a:rPr>
              <a:t>: 0, 0, 6px, red</a:t>
            </a:r>
          </a:p>
          <a:p>
            <a:pPr lvl="1"/>
            <a:r>
              <a:rPr lang="pl-PL" dirty="0" smtClean="0">
                <a:solidFill>
                  <a:schemeClr val="bg1"/>
                </a:solidFill>
              </a:rPr>
              <a:t>Przesunięcie cienia w poziomie</a:t>
            </a:r>
          </a:p>
          <a:p>
            <a:pPr lvl="1"/>
            <a:r>
              <a:rPr lang="pl-PL" dirty="0" smtClean="0">
                <a:solidFill>
                  <a:schemeClr val="bg1"/>
                </a:solidFill>
              </a:rPr>
              <a:t>Przesunięcie cienia w pionie</a:t>
            </a:r>
          </a:p>
          <a:p>
            <a:pPr lvl="1"/>
            <a:r>
              <a:rPr lang="pl-PL" dirty="0" smtClean="0">
                <a:solidFill>
                  <a:schemeClr val="bg1"/>
                </a:solidFill>
              </a:rPr>
              <a:t>Wartość rozmycia cienia</a:t>
            </a:r>
          </a:p>
          <a:p>
            <a:pPr lvl="1"/>
            <a:r>
              <a:rPr lang="pl-PL" dirty="0" smtClean="0">
                <a:solidFill>
                  <a:schemeClr val="bg1"/>
                </a:solidFill>
              </a:rPr>
              <a:t>Kolor cienia</a:t>
            </a:r>
            <a:endParaRPr lang="pl-PL" dirty="0"/>
          </a:p>
          <a:p>
            <a:pPr lvl="1"/>
            <a:r>
              <a:rPr lang="pl-PL" dirty="0" smtClean="0">
                <a:solidFill>
                  <a:schemeClr val="bg1"/>
                </a:solidFill>
              </a:rPr>
              <a:t>Można dodać więcej cieni po przecinku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976008" y="3221502"/>
            <a:ext cx="3108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Box-</a:t>
            </a:r>
            <a:r>
              <a:rPr lang="pl-PL" sz="2400" dirty="0" err="1" smtClean="0">
                <a:solidFill>
                  <a:schemeClr val="bg1"/>
                </a:solidFill>
              </a:rPr>
              <a:t>shadow</a:t>
            </a:r>
            <a:endParaRPr lang="pl-PL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err="1" smtClean="0">
                <a:solidFill>
                  <a:schemeClr val="bg1"/>
                </a:solidFill>
              </a:rPr>
              <a:t>Inset</a:t>
            </a:r>
            <a:r>
              <a:rPr lang="pl-PL" sz="2000" dirty="0" smtClean="0">
                <a:solidFill>
                  <a:schemeClr val="bg1"/>
                </a:solidFill>
              </a:rPr>
              <a:t>, gdy chcemy cień wewnątrz elementu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93" y="587075"/>
            <a:ext cx="3224629" cy="181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  <a:hlinkClick r:id="rId2"/>
              </a:rPr>
              <a:t>RYTM PIONOWY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98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44530" y="2594117"/>
            <a:ext cx="4407460" cy="147857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DOBRA, SPADAĆ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159" y="1020178"/>
            <a:ext cx="4119903" cy="46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51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Fioletowy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134</Words>
  <Application>Microsoft Office PowerPoint</Application>
  <PresentationFormat>Panoramiczny</PresentationFormat>
  <Paragraphs>56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Trebuchet MS</vt:lpstr>
      <vt:lpstr>Tw Cen MT</vt:lpstr>
      <vt:lpstr>Obwód</vt:lpstr>
      <vt:lpstr>Technologie webowe dla początkujących</vt:lpstr>
      <vt:lpstr>Box model</vt:lpstr>
      <vt:lpstr>WIDTH, HEIGHT, OVERFLOW</vt:lpstr>
      <vt:lpstr>Obramowanie i marginesy</vt:lpstr>
      <vt:lpstr>Cieniowanie</vt:lpstr>
      <vt:lpstr>RYTM PIONOWY</vt:lpstr>
      <vt:lpstr>DOBRA, SPADAĆ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webowe dla początkujących</dc:title>
  <dc:creator>tmp</dc:creator>
  <cp:lastModifiedBy>tmp</cp:lastModifiedBy>
  <cp:revision>56</cp:revision>
  <dcterms:created xsi:type="dcterms:W3CDTF">2017-08-01T06:13:39Z</dcterms:created>
  <dcterms:modified xsi:type="dcterms:W3CDTF">2017-08-16T11:09:48Z</dcterms:modified>
</cp:coreProperties>
</file>