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854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28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8825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737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815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412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24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3135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290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459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43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0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70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375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99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614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7321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CE749-296D-4BEF-B2D3-12C9E9C9C131}" type="datetimeFigureOut">
              <a:rPr lang="pl-PL" smtClean="0"/>
              <a:t>16.08.2017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8860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196075" y="1681901"/>
            <a:ext cx="7568419" cy="20679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Technologie webowe dla początkujących</a:t>
            </a:r>
            <a:endParaRPr lang="pl-PL" sz="6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340658" y="4938468"/>
            <a:ext cx="3033200" cy="1082504"/>
          </a:xfrm>
        </p:spPr>
        <p:txBody>
          <a:bodyPr>
            <a:noAutofit/>
          </a:bodyPr>
          <a:lstStyle/>
          <a:p>
            <a:pPr algn="just"/>
            <a:r>
              <a:rPr lang="pl-PL" dirty="0" smtClean="0">
                <a:solidFill>
                  <a:schemeClr val="bg1"/>
                </a:solidFill>
              </a:rPr>
              <a:t>Mikołaj </a:t>
            </a:r>
            <a:r>
              <a:rPr lang="pl-PL" dirty="0" err="1" smtClean="0">
                <a:solidFill>
                  <a:schemeClr val="bg1"/>
                </a:solidFill>
              </a:rPr>
              <a:t>szumigalski</a:t>
            </a:r>
            <a:endParaRPr lang="pl-PL" dirty="0" smtClean="0">
              <a:solidFill>
                <a:schemeClr val="bg1"/>
              </a:solidFill>
            </a:endParaRPr>
          </a:p>
          <a:p>
            <a:pPr algn="just"/>
            <a:r>
              <a:rPr lang="pl-PL" dirty="0" smtClean="0">
                <a:solidFill>
                  <a:schemeClr val="bg1"/>
                </a:solidFill>
              </a:rPr>
              <a:t>m.szumigalski@op.pl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5693092" y="4230582"/>
            <a:ext cx="35591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ZAJĘCIA NR 7</a:t>
            </a:r>
            <a:endParaRPr lang="pl-PL" sz="4000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824" y="1525636"/>
            <a:ext cx="1576900" cy="222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15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2" y="126149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pl-PL" sz="4400" dirty="0" smtClean="0">
                <a:solidFill>
                  <a:schemeClr val="bg1"/>
                </a:solidFill>
              </a:rPr>
              <a:t>Selektory Elementów</a:t>
            </a:r>
            <a:endParaRPr lang="pl-PL" sz="44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48180" y="1954065"/>
            <a:ext cx="7200731" cy="3541714"/>
          </a:xfrm>
        </p:spPr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E F	potomek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E &gt; F dziecko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E + F brat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E ~ F element poprzedzany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392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 smtClean="0">
                <a:solidFill>
                  <a:schemeClr val="bg1"/>
                </a:solidFill>
              </a:rPr>
              <a:t>SELEKTORY PSEUDOELEMENTÓW</a:t>
            </a:r>
            <a:endParaRPr lang="pl-PL" sz="44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86001" y="2097088"/>
            <a:ext cx="7673925" cy="3541714"/>
          </a:xfrm>
        </p:spPr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P:first-line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P:first-letter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E:before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E:after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831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3" y="237242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pl-PL" sz="4400" dirty="0" smtClean="0">
                <a:solidFill>
                  <a:schemeClr val="bg1"/>
                </a:solidFill>
              </a:rPr>
              <a:t>SELEKTORY PSEUDOKLAS</a:t>
            </a:r>
            <a:endParaRPr lang="pl-PL" sz="4400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338360" y="2097088"/>
            <a:ext cx="323357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pl-PL" altLang="pl-PL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:nth-child(n)</a:t>
            </a:r>
            <a:endParaRPr lang="pl-PL" altLang="pl-PL" dirty="0">
              <a:solidFill>
                <a:schemeClr val="bg1"/>
              </a:solidFill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pl-PL" altLang="pl-PL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:nth-last-child(n)</a:t>
            </a:r>
            <a:endParaRPr lang="pl-PL" altLang="pl-PL" dirty="0">
              <a:solidFill>
                <a:schemeClr val="bg1"/>
              </a:solidFill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pl-PL" altLang="pl-PL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:nth-of-type(n)</a:t>
            </a:r>
            <a:endParaRPr lang="pl-PL" altLang="pl-PL" dirty="0">
              <a:solidFill>
                <a:schemeClr val="bg1"/>
              </a:solidFill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pl-PL" altLang="pl-PL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:nth-last-of-type(n)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pl-PL" altLang="pl-PL" i="1" dirty="0">
                <a:solidFill>
                  <a:schemeClr val="bg1"/>
                </a:solidFill>
                <a:latin typeface="Arial Unicode MS" panose="020B0604020202020204" pitchFamily="34" charset="-128"/>
              </a:rPr>
              <a:t>E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:first-child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pl-PL" altLang="pl-PL" i="1" dirty="0">
                <a:solidFill>
                  <a:schemeClr val="bg1"/>
                </a:solidFill>
                <a:latin typeface="Arial Unicode MS" panose="020B0604020202020204" pitchFamily="34" charset="-128"/>
              </a:rPr>
              <a:t>E</a:t>
            </a:r>
            <a:r>
              <a:rPr lang="pl-PL" altLang="pl-PL" dirty="0" smtClean="0">
                <a:solidFill>
                  <a:schemeClr val="bg1"/>
                </a:solidFill>
                <a:latin typeface="Arial" panose="020B0604020202020204" pitchFamily="34" charset="0"/>
              </a:rPr>
              <a:t>:last-child</a:t>
            </a:r>
            <a:endParaRPr kumimoji="0" lang="pl-PL" altLang="pl-PL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353664" y="2097088"/>
            <a:ext cx="14814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:active</a:t>
            </a:r>
            <a:endParaRPr lang="pl-PL" altLang="pl-PL" sz="2400" dirty="0">
              <a:solidFill>
                <a:schemeClr val="bg1"/>
              </a:solidFill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:hover</a:t>
            </a:r>
            <a:endParaRPr lang="pl-PL" altLang="pl-PL" sz="2400" dirty="0">
              <a:solidFill>
                <a:schemeClr val="bg1"/>
              </a:solidFill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:focus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353664" y="3678693"/>
            <a:ext cx="29682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:checked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353664" y="4468147"/>
            <a:ext cx="179247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:link</a:t>
            </a:r>
            <a:endParaRPr lang="pl-PL" altLang="pl-PL" sz="2400" dirty="0">
              <a:solidFill>
                <a:schemeClr val="bg1"/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E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:visited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843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357403" y="2531724"/>
            <a:ext cx="4154242" cy="1478570"/>
          </a:xfrm>
        </p:spPr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DOBRA, SPADAĆ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409" y="1500153"/>
            <a:ext cx="5321291" cy="3541712"/>
          </a:xfrm>
        </p:spPr>
      </p:pic>
    </p:spTree>
    <p:extLst>
      <p:ext uri="{BB962C8B-B14F-4D97-AF65-F5344CB8AC3E}">
        <p14:creationId xmlns:p14="http://schemas.microsoft.com/office/powerpoint/2010/main" val="3495182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wód">
  <a:themeElements>
    <a:clrScheme name="Fioletowy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bwó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wó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Words>41</Words>
  <Application>Microsoft Office PowerPoint</Application>
  <PresentationFormat>Panoramiczny</PresentationFormat>
  <Paragraphs>28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 Unicode MS</vt:lpstr>
      <vt:lpstr>Arial</vt:lpstr>
      <vt:lpstr>Century Gothic</vt:lpstr>
      <vt:lpstr>Trebuchet MS</vt:lpstr>
      <vt:lpstr>Tw Cen MT</vt:lpstr>
      <vt:lpstr>Obwód</vt:lpstr>
      <vt:lpstr>Technologie webowe dla początkujących</vt:lpstr>
      <vt:lpstr>Selektory Elementów</vt:lpstr>
      <vt:lpstr>SELEKTORY PSEUDOELEMENTÓW</vt:lpstr>
      <vt:lpstr>SELEKTORY PSEUDOKLAS</vt:lpstr>
      <vt:lpstr>DOBRA, SPADAĆ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Technologie webowe dla początkujących</dc:title>
  <dc:creator>tmp</dc:creator>
  <cp:lastModifiedBy>tmp</cp:lastModifiedBy>
  <cp:revision>52</cp:revision>
  <dcterms:created xsi:type="dcterms:W3CDTF">2017-08-01T06:13:39Z</dcterms:created>
  <dcterms:modified xsi:type="dcterms:W3CDTF">2017-08-16T07:48:12Z</dcterms:modified>
</cp:coreProperties>
</file>