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9" r:id="rId3"/>
    <p:sldId id="267" r:id="rId4"/>
    <p:sldId id="268" r:id="rId5"/>
    <p:sldId id="270" r:id="rId6"/>
    <p:sldId id="264" r:id="rId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854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4288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8825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3737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815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412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9824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31354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290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4592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1436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0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4705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375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1999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6144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7321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88607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www.kurshtml.edu.pl/html/symbole,znaki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196075" y="1681901"/>
            <a:ext cx="7568419" cy="206795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>
                <a:solidFill>
                  <a:schemeClr val="bg1"/>
                </a:solidFill>
                <a:latin typeface="Century Gothic" panose="020B0502020202020204" pitchFamily="34" charset="0"/>
              </a:rPr>
              <a:t>Technologie webowe dla początkujących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340658" y="4938468"/>
            <a:ext cx="3033200" cy="1082504"/>
          </a:xfrm>
        </p:spPr>
        <p:txBody>
          <a:bodyPr>
            <a:noAutofit/>
          </a:bodyPr>
          <a:lstStyle/>
          <a:p>
            <a:pPr algn="just"/>
            <a:r>
              <a:rPr lang="pl-PL" dirty="0">
                <a:solidFill>
                  <a:schemeClr val="bg1"/>
                </a:solidFill>
              </a:rPr>
              <a:t>Mikołaj </a:t>
            </a:r>
            <a:r>
              <a:rPr lang="pl-PL" dirty="0" err="1">
                <a:solidFill>
                  <a:schemeClr val="bg1"/>
                </a:solidFill>
              </a:rPr>
              <a:t>szumigalski</a:t>
            </a:r>
            <a:endParaRPr lang="pl-PL" dirty="0">
              <a:solidFill>
                <a:schemeClr val="bg1"/>
              </a:solidFill>
            </a:endParaRPr>
          </a:p>
          <a:p>
            <a:pPr algn="just"/>
            <a:r>
              <a:rPr lang="pl-PL" dirty="0">
                <a:solidFill>
                  <a:schemeClr val="bg1"/>
                </a:solidFill>
              </a:rPr>
              <a:t>m.szumigalski@op.pl</a:t>
            </a:r>
          </a:p>
        </p:txBody>
      </p:sp>
      <p:sp>
        <p:nvSpPr>
          <p:cNvPr id="4" name="Prostokąt 3"/>
          <p:cNvSpPr/>
          <p:nvPr/>
        </p:nvSpPr>
        <p:spPr>
          <a:xfrm>
            <a:off x="5693092" y="4230582"/>
            <a:ext cx="35591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ZAJĘCIA NR 4</a:t>
            </a:r>
            <a:endParaRPr lang="pl-PL" sz="4000" dirty="0">
              <a:solidFill>
                <a:schemeClr val="bg1"/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937" y="1533378"/>
            <a:ext cx="2072212" cy="207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152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Atrybuty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59722" y="2097088"/>
            <a:ext cx="6469380" cy="35417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b="1" dirty="0">
                <a:solidFill>
                  <a:schemeClr val="bg1"/>
                </a:solidFill>
              </a:rPr>
              <a:t>Id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bg1"/>
                </a:solidFill>
              </a:rPr>
              <a:t>Class</a:t>
            </a:r>
          </a:p>
          <a:p>
            <a:pPr marL="0" indent="0" algn="ctr">
              <a:buNone/>
            </a:pPr>
            <a:r>
              <a:rPr lang="pl-PL" sz="3900" b="1" dirty="0">
                <a:solidFill>
                  <a:schemeClr val="bg1"/>
                </a:solidFill>
              </a:rPr>
              <a:t>STYLE</a:t>
            </a:r>
          </a:p>
          <a:p>
            <a:pPr marL="0" indent="0">
              <a:buNone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pl-PL" dirty="0" err="1">
                <a:solidFill>
                  <a:schemeClr val="accent1">
                    <a:lumMod val="50000"/>
                  </a:schemeClr>
                </a:solidFill>
              </a:rPr>
              <a:t>nazwa_klasy</a:t>
            </a:r>
            <a:r>
              <a:rPr lang="pl-PL" dirty="0">
                <a:solidFill>
                  <a:schemeClr val="bg1"/>
                </a:solidFill>
              </a:rPr>
              <a:t>{</a:t>
            </a:r>
          </a:p>
          <a:p>
            <a:pPr marL="0" indent="0">
              <a:buNone/>
            </a:pPr>
            <a:r>
              <a:rPr lang="pl-PL" dirty="0">
                <a:solidFill>
                  <a:schemeClr val="bg1"/>
                </a:solidFill>
              </a:rPr>
              <a:t>}</a:t>
            </a:r>
          </a:p>
          <a:p>
            <a:pPr marL="0" indent="0">
              <a:buNone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#</a:t>
            </a:r>
            <a:r>
              <a:rPr lang="pl-PL" dirty="0" err="1">
                <a:solidFill>
                  <a:schemeClr val="accent1">
                    <a:lumMod val="50000"/>
                  </a:schemeClr>
                </a:solidFill>
              </a:rPr>
              <a:t>nazwa_id</a:t>
            </a:r>
            <a:r>
              <a:rPr lang="pl-PL" dirty="0">
                <a:solidFill>
                  <a:schemeClr val="bg1"/>
                </a:solidFill>
              </a:rPr>
              <a:t>{</a:t>
            </a:r>
          </a:p>
          <a:p>
            <a:pPr marL="0" indent="0">
              <a:buNone/>
            </a:pPr>
            <a:r>
              <a:rPr lang="pl-PL" dirty="0">
                <a:solidFill>
                  <a:schemeClr val="bg1"/>
                </a:solidFill>
              </a:rPr>
              <a:t>}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083" y="3923866"/>
            <a:ext cx="3048774" cy="171493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751940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>
                <a:solidFill>
                  <a:schemeClr val="bg1"/>
                </a:solidFill>
              </a:rPr>
              <a:t>ELEMENTY BLOKOWE,  A liniowe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603A718-337F-4C1C-A18B-12736C6B48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84803" y="2097088"/>
            <a:ext cx="1016260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O elementach, które są domyślnie wyświetlane jeden pod drugim,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możemy powiedzieć, że są to elementy wyświetlane w bloku.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Takimi przykładowymi elementami są: div, p, h1, h2, h3.</a:t>
            </a:r>
            <a:b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</a:br>
            <a:b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</a:b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O elementach, które są domyślnie wyświetlane obok siebie,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możemy powiedzieć, że są to elementy wyświetlane w linii.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Takimi przykładowymi elementami są: 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span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, b, i, a.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Służą one w większości do formatowania wyglądu części tekstu. </a:t>
            </a:r>
          </a:p>
        </p:txBody>
      </p:sp>
    </p:spTree>
    <p:extLst>
      <p:ext uri="{BB962C8B-B14F-4D97-AF65-F5344CB8AC3E}">
        <p14:creationId xmlns:p14="http://schemas.microsoft.com/office/powerpoint/2010/main" val="1003948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 err="1">
                <a:solidFill>
                  <a:schemeClr val="bg1"/>
                </a:solidFill>
              </a:rPr>
              <a:t>Symb</a:t>
            </a:r>
            <a:r>
              <a:rPr lang="hy-AM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֎</a:t>
            </a:r>
            <a:r>
              <a:rPr lang="pl-PL" sz="4400" dirty="0">
                <a:solidFill>
                  <a:schemeClr val="bg1"/>
                </a:solidFill>
              </a:rPr>
              <a:t>le i znaki </a:t>
            </a:r>
            <a:r>
              <a:rPr lang="pl-PL" sz="4400" dirty="0" err="1">
                <a:solidFill>
                  <a:schemeClr val="bg1"/>
                </a:solidFill>
              </a:rPr>
              <a:t>sp</a:t>
            </a:r>
            <a:r>
              <a:rPr lang="az-Cyrl-AZ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ё</a:t>
            </a:r>
            <a:r>
              <a:rPr lang="pl-PL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cjalne</a:t>
            </a:r>
            <a:endParaRPr lang="pl-PL" sz="4400" dirty="0">
              <a:solidFill>
                <a:schemeClr val="bg1"/>
              </a:solidFill>
            </a:endParaRPr>
          </a:p>
        </p:txBody>
      </p:sp>
      <p:pic>
        <p:nvPicPr>
          <p:cNvPr id="4" name="Symbol zastępczy zawartości 3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300" y="1914208"/>
            <a:ext cx="4476226" cy="4212272"/>
          </a:xfrm>
        </p:spPr>
      </p:pic>
    </p:spTree>
    <p:extLst>
      <p:ext uri="{BB962C8B-B14F-4D97-AF65-F5344CB8AC3E}">
        <p14:creationId xmlns:p14="http://schemas.microsoft.com/office/powerpoint/2010/main" val="605108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768" y="618518"/>
            <a:ext cx="9905998" cy="1478570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Dodawanie filmów i muzyki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6203" y="4560145"/>
            <a:ext cx="3305126" cy="2029348"/>
          </a:xfr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8062" y="2041819"/>
            <a:ext cx="913262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&lt;video&gt;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	&lt;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source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 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src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="plik.mp4" 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type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='video/mp4; 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codecs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="avc1.42E01E, mp4a.40.2"'&gt;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	 &lt;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source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 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src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="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plik.ogv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" 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type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='video/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ogg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; 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codecs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="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theora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, 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vorbis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"'&gt;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&lt;/video&gt;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endParaRPr kumimoji="0" lang="pl-PL" altLang="pl-PL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468062" y="3764339"/>
            <a:ext cx="552587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&lt;audio&gt;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	&lt;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source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 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src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="plik.mp3" 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type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='audio/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mpeg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'&gt;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 	&lt;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source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 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src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="plik.ogg" 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type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='audio/</a:t>
            </a:r>
            <a:r>
              <a:rPr kumimoji="0" lang="pl-PL" altLang="pl-PL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ogg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'&gt;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Unicode MS" panose="020B0604020202020204" pitchFamily="34" charset="-128"/>
              </a:rPr>
              <a:t>&lt;/audio&gt;</a:t>
            </a:r>
            <a:endParaRPr kumimoji="0" lang="pl-PL" altLang="pl-PL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05674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72200" y="1691640"/>
            <a:ext cx="3657600" cy="4094700"/>
          </a:xfrm>
        </p:spPr>
        <p:txBody>
          <a:bodyPr>
            <a:normAutofit/>
          </a:bodyPr>
          <a:lstStyle/>
          <a:p>
            <a:pPr algn="ctr"/>
            <a:r>
              <a:rPr lang="pl-PL" sz="6000" dirty="0">
                <a:solidFill>
                  <a:schemeClr val="bg1"/>
                </a:solidFill>
              </a:rPr>
              <a:t>Dobra, </a:t>
            </a:r>
            <a:br>
              <a:rPr lang="pl-PL" sz="6000" dirty="0">
                <a:solidFill>
                  <a:schemeClr val="bg1"/>
                </a:solidFill>
              </a:rPr>
            </a:br>
            <a:r>
              <a:rPr lang="pl-PL" sz="6000" dirty="0">
                <a:solidFill>
                  <a:schemeClr val="bg1"/>
                </a:solidFill>
              </a:rPr>
              <a:t>spadać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860" y="788386"/>
            <a:ext cx="3322320" cy="5372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9163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wód">
  <a:themeElements>
    <a:clrScheme name="Fioletowy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bwó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wó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</TotalTime>
  <Words>94</Words>
  <Application>Microsoft Office PowerPoint</Application>
  <PresentationFormat>Panoramiczny</PresentationFormat>
  <Paragraphs>30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3" baseType="lpstr">
      <vt:lpstr>Arial</vt:lpstr>
      <vt:lpstr>Arial Unicode MS</vt:lpstr>
      <vt:lpstr>Century Gothic</vt:lpstr>
      <vt:lpstr>Times New Roman</vt:lpstr>
      <vt:lpstr>Trebuchet MS</vt:lpstr>
      <vt:lpstr>Tw Cen MT</vt:lpstr>
      <vt:lpstr>Obwód</vt:lpstr>
      <vt:lpstr>Technologie webowe dla początkujących</vt:lpstr>
      <vt:lpstr>Atrybuty</vt:lpstr>
      <vt:lpstr>ELEMENTY BLOKOWE,  A liniowe</vt:lpstr>
      <vt:lpstr>Symb֎le i znaki spёcjalne</vt:lpstr>
      <vt:lpstr>Dodawanie filmów i muzyki</vt:lpstr>
      <vt:lpstr>Dobra,  spadać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Technologie webowe dla początkujących</dc:title>
  <dc:creator>tmp</dc:creator>
  <cp:lastModifiedBy>Mikołaj Szumigalski</cp:lastModifiedBy>
  <cp:revision>44</cp:revision>
  <dcterms:created xsi:type="dcterms:W3CDTF">2017-08-01T06:13:39Z</dcterms:created>
  <dcterms:modified xsi:type="dcterms:W3CDTF">2017-08-25T09:19:12Z</dcterms:modified>
</cp:coreProperties>
</file>