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2" r:id="rId4"/>
    <p:sldId id="263" r:id="rId5"/>
    <p:sldId id="257" r:id="rId6"/>
    <p:sldId id="260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54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2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82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73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1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1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82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13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9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59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43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7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7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9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4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32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E749-296D-4BEF-B2D3-12C9E9C9C131}" type="datetimeFigureOut">
              <a:rPr lang="pl-PL" smtClean="0"/>
              <a:t>14.10.2017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86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manjackal.net/pol/pol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96075" y="1681901"/>
            <a:ext cx="7568419" cy="206795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Technologie webowe dla początkujących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40658" y="4938468"/>
            <a:ext cx="3033200" cy="1082504"/>
          </a:xfrm>
        </p:spPr>
        <p:txBody>
          <a:bodyPr>
            <a:no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Mikołaj </a:t>
            </a:r>
            <a:r>
              <a:rPr lang="pl-PL" dirty="0" err="1">
                <a:solidFill>
                  <a:schemeClr val="bg1"/>
                </a:solidFill>
              </a:rPr>
              <a:t>szumigalski</a:t>
            </a:r>
            <a:endParaRPr lang="pl-PL" dirty="0">
              <a:solidFill>
                <a:schemeClr val="bg1"/>
              </a:solidFill>
            </a:endParaRPr>
          </a:p>
          <a:p>
            <a:pPr algn="just"/>
            <a:r>
              <a:rPr lang="pl-PL" dirty="0">
                <a:solidFill>
                  <a:schemeClr val="bg1"/>
                </a:solidFill>
              </a:rPr>
              <a:t>m.szumigalski@op.pl</a:t>
            </a:r>
          </a:p>
        </p:txBody>
      </p:sp>
      <p:sp>
        <p:nvSpPr>
          <p:cNvPr id="4" name="Prostokąt 3"/>
          <p:cNvSpPr/>
          <p:nvPr/>
        </p:nvSpPr>
        <p:spPr>
          <a:xfrm>
            <a:off x="5693092" y="4230582"/>
            <a:ext cx="3559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ZAJĘCIA NR 1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72" y="1681901"/>
            <a:ext cx="2624786" cy="200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15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Program zajęć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UTWORZENIE KONTA NA FORUM SEALCODE</a:t>
            </a:r>
          </a:p>
          <a:p>
            <a:r>
              <a:rPr lang="pl-PL" sz="3200" dirty="0">
                <a:solidFill>
                  <a:schemeClr val="bg1"/>
                </a:solidFill>
              </a:rPr>
              <a:t>OMÓWIENIE PLANU ZAJĘĆ</a:t>
            </a:r>
          </a:p>
          <a:p>
            <a:r>
              <a:rPr lang="pl-PL" sz="3200" dirty="0">
                <a:solidFill>
                  <a:schemeClr val="bg1"/>
                </a:solidFill>
              </a:rPr>
              <a:t>O CZYM PAMIĘTAĆ PRZY TWORZENIU STRON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99" y="4195687"/>
            <a:ext cx="3216812" cy="23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4" y="14021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SEALHUB </a:t>
            </a:r>
            <a:br>
              <a:rPr lang="pl-PL" sz="4400" dirty="0">
                <a:solidFill>
                  <a:schemeClr val="bg1"/>
                </a:solidFill>
              </a:rPr>
            </a:br>
            <a:r>
              <a:rPr lang="pl-PL" sz="4400" dirty="0">
                <a:solidFill>
                  <a:schemeClr val="bg1"/>
                </a:solidFill>
              </a:rPr>
              <a:t>(Hub.sealcode.org)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7ED76B7-210E-4BD2-A450-560D21DE7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46" y="1987827"/>
            <a:ext cx="9048733" cy="4373218"/>
          </a:xfrm>
        </p:spPr>
      </p:pic>
    </p:spTree>
    <p:extLst>
      <p:ext uri="{BB962C8B-B14F-4D97-AF65-F5344CB8AC3E}">
        <p14:creationId xmlns:p14="http://schemas.microsoft.com/office/powerpoint/2010/main" val="3686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8054" y="617517"/>
            <a:ext cx="8912716" cy="5651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</a:rPr>
              <a:t>PROGRAM ZAJĘĆ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4664" y="1400737"/>
            <a:ext cx="8659496" cy="5239214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bg1"/>
                </a:solidFill>
              </a:rPr>
              <a:t>Jak projektować strony internetowe</a:t>
            </a:r>
          </a:p>
          <a:p>
            <a:r>
              <a:rPr lang="pl-PL" dirty="0">
                <a:solidFill>
                  <a:schemeClr val="bg1"/>
                </a:solidFill>
              </a:rPr>
              <a:t>Wprowadzenie do </a:t>
            </a:r>
            <a:r>
              <a:rPr lang="pl-PL" dirty="0" err="1">
                <a:solidFill>
                  <a:schemeClr val="bg1"/>
                </a:solidFill>
              </a:rPr>
              <a:t>Git’a</a:t>
            </a:r>
            <a:r>
              <a:rPr lang="pl-PL" dirty="0">
                <a:solidFill>
                  <a:schemeClr val="bg1"/>
                </a:solidFill>
              </a:rPr>
              <a:t> i </a:t>
            </a:r>
            <a:r>
              <a:rPr lang="pl-PL" dirty="0" err="1">
                <a:solidFill>
                  <a:schemeClr val="bg1"/>
                </a:solidFill>
              </a:rPr>
              <a:t>GitHub’a</a:t>
            </a:r>
            <a:r>
              <a:rPr lang="pl-PL" dirty="0">
                <a:solidFill>
                  <a:schemeClr val="bg1"/>
                </a:solidFill>
              </a:rPr>
              <a:t>. </a:t>
            </a:r>
          </a:p>
          <a:p>
            <a:r>
              <a:rPr lang="pl-PL" dirty="0">
                <a:solidFill>
                  <a:schemeClr val="bg1"/>
                </a:solidFill>
              </a:rPr>
              <a:t>Czym jest HTML5, początki nauki</a:t>
            </a:r>
          </a:p>
          <a:p>
            <a:r>
              <a:rPr lang="pl-PL" dirty="0">
                <a:solidFill>
                  <a:schemeClr val="bg1"/>
                </a:solidFill>
              </a:rPr>
              <a:t>Wprowadzenie do CSS3 </a:t>
            </a:r>
          </a:p>
          <a:p>
            <a:r>
              <a:rPr lang="pl-PL" dirty="0">
                <a:solidFill>
                  <a:schemeClr val="bg1"/>
                </a:solidFill>
              </a:rPr>
              <a:t>Style w CSS3 cz. I </a:t>
            </a:r>
          </a:p>
          <a:p>
            <a:r>
              <a:rPr lang="pl-PL" dirty="0">
                <a:solidFill>
                  <a:schemeClr val="bg1"/>
                </a:solidFill>
              </a:rPr>
              <a:t>Style w CSS3 cz. II </a:t>
            </a:r>
          </a:p>
          <a:p>
            <a:r>
              <a:rPr lang="pl-PL" dirty="0">
                <a:solidFill>
                  <a:schemeClr val="bg1"/>
                </a:solidFill>
              </a:rPr>
              <a:t>Projekt cz. I</a:t>
            </a:r>
          </a:p>
          <a:p>
            <a:r>
              <a:rPr lang="pl-PL" dirty="0">
                <a:solidFill>
                  <a:schemeClr val="bg1"/>
                </a:solidFill>
              </a:rPr>
              <a:t>Layout i rytm pionowy </a:t>
            </a:r>
          </a:p>
          <a:p>
            <a:r>
              <a:rPr lang="pl-PL" dirty="0">
                <a:solidFill>
                  <a:schemeClr val="bg1"/>
                </a:solidFill>
              </a:rPr>
              <a:t>Projekt cz. II</a:t>
            </a:r>
          </a:p>
          <a:p>
            <a:r>
              <a:rPr lang="pl-PL" dirty="0">
                <a:solidFill>
                  <a:schemeClr val="bg1"/>
                </a:solidFill>
              </a:rPr>
              <a:t>Widoczność i pozycjonowanie elementów</a:t>
            </a:r>
          </a:p>
          <a:p>
            <a:r>
              <a:rPr lang="pl-PL" dirty="0">
                <a:solidFill>
                  <a:schemeClr val="bg1"/>
                </a:solidFill>
              </a:rPr>
              <a:t>Projekt cz. III</a:t>
            </a:r>
          </a:p>
          <a:p>
            <a:r>
              <a:rPr lang="pl-PL" dirty="0">
                <a:solidFill>
                  <a:schemeClr val="bg1"/>
                </a:solidFill>
              </a:rPr>
              <a:t>Podsumowanie warsztatów</a:t>
            </a:r>
          </a:p>
        </p:txBody>
      </p:sp>
    </p:spTree>
    <p:extLst>
      <p:ext uri="{BB962C8B-B14F-4D97-AF65-F5344CB8AC3E}">
        <p14:creationId xmlns:p14="http://schemas.microsoft.com/office/powerpoint/2010/main" val="358031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O czym pamiętać tworząc witrynę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Dla kogo tworzymy witrynę?</a:t>
            </a:r>
          </a:p>
          <a:p>
            <a:r>
              <a:rPr lang="pl-PL" dirty="0">
                <a:solidFill>
                  <a:schemeClr val="bg1"/>
                </a:solidFill>
              </a:rPr>
              <a:t>Co sprawia, że witryna jest atrakcyjna?</a:t>
            </a:r>
          </a:p>
          <a:p>
            <a:r>
              <a:rPr lang="pl-PL" dirty="0">
                <a:solidFill>
                  <a:schemeClr val="bg1"/>
                </a:solidFill>
              </a:rPr>
              <a:t>Mapa witryny i hierarchia wizualna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616" y="3895081"/>
            <a:ext cx="4213710" cy="23596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7828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Najczęściej popełniane błędy przy tworzeniu strony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Dziwne czcionki, zły dobór kolorów</a:t>
            </a:r>
          </a:p>
          <a:p>
            <a:r>
              <a:rPr lang="pl-PL" dirty="0">
                <a:solidFill>
                  <a:schemeClr val="bg1"/>
                </a:solidFill>
              </a:rPr>
              <a:t>Nadmiar animacji i innych dodatków JS</a:t>
            </a:r>
          </a:p>
          <a:p>
            <a:r>
              <a:rPr lang="pl-PL" dirty="0">
                <a:solidFill>
                  <a:schemeClr val="bg1"/>
                </a:solidFill>
              </a:rPr>
              <a:t>Strona zbudowana chaotycznie i nieczytelnie</a:t>
            </a:r>
          </a:p>
          <a:p>
            <a:r>
              <a:rPr lang="pl-PL" dirty="0">
                <a:solidFill>
                  <a:schemeClr val="bg1"/>
                </a:solidFill>
              </a:rPr>
              <a:t>Muzyka w tle </a:t>
            </a:r>
            <a:r>
              <a:rPr lang="pl-PL" dirty="0" err="1">
                <a:solidFill>
                  <a:schemeClr val="bg1"/>
                </a:solidFill>
              </a:rPr>
              <a:t>xd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Przerost formy nad treścią</a:t>
            </a:r>
          </a:p>
        </p:txBody>
      </p:sp>
      <p:sp>
        <p:nvSpPr>
          <p:cNvPr id="4" name="Prostokąt 3"/>
          <p:cNvSpPr/>
          <p:nvPr/>
        </p:nvSpPr>
        <p:spPr>
          <a:xfrm>
            <a:off x="8468751" y="3454064"/>
            <a:ext cx="1463039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FF0000"/>
                </a:solidFill>
                <a:hlinkClick r:id="rId2"/>
              </a:rPr>
              <a:t>(przykład)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0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</a:rPr>
              <a:t>RESPONSYWNOŚĆ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849067"/>
            <a:ext cx="4820584" cy="284312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67" y="3270630"/>
            <a:ext cx="3881120" cy="29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6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</a:rPr>
              <a:t>PROJEKT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>
                <a:solidFill>
                  <a:schemeClr val="bg1"/>
                </a:solidFill>
              </a:rPr>
              <a:t>Przygotowujemy szkielet naszej strony. Temat wybieramy z gotowych (jeśli ktoś bardzo chce może swój własny)</a:t>
            </a:r>
          </a:p>
        </p:txBody>
      </p:sp>
    </p:spTree>
    <p:extLst>
      <p:ext uri="{BB962C8B-B14F-4D97-AF65-F5344CB8AC3E}">
        <p14:creationId xmlns:p14="http://schemas.microsoft.com/office/powerpoint/2010/main" val="134422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21304" y="2999705"/>
            <a:ext cx="3493060" cy="1478570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DOBRA, </a:t>
            </a:r>
            <a:br>
              <a:rPr lang="pl-PL" sz="4400" dirty="0">
                <a:solidFill>
                  <a:schemeClr val="bg1"/>
                </a:solidFill>
              </a:rPr>
            </a:br>
            <a:r>
              <a:rPr lang="pl-PL" sz="4400" dirty="0">
                <a:solidFill>
                  <a:schemeClr val="bg1"/>
                </a:solidFill>
              </a:rPr>
              <a:t>SPADAĆ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290988"/>
            <a:ext cx="5144218" cy="2896004"/>
          </a:xfrm>
        </p:spPr>
      </p:pic>
    </p:spTree>
    <p:extLst>
      <p:ext uri="{BB962C8B-B14F-4D97-AF65-F5344CB8AC3E}">
        <p14:creationId xmlns:p14="http://schemas.microsoft.com/office/powerpoint/2010/main" val="311970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168</Words>
  <Application>Microsoft Office PowerPoint</Application>
  <PresentationFormat>Panoramiczny</PresentationFormat>
  <Paragraphs>38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Trebuchet MS</vt:lpstr>
      <vt:lpstr>Tw Cen MT</vt:lpstr>
      <vt:lpstr>Obwód</vt:lpstr>
      <vt:lpstr>Technologie webowe dla początkujących</vt:lpstr>
      <vt:lpstr>Program zajęć</vt:lpstr>
      <vt:lpstr>SEALHUB  (Hub.sealcode.org)</vt:lpstr>
      <vt:lpstr>PROGRAM ZAJĘĆ</vt:lpstr>
      <vt:lpstr>O czym pamiętać tworząc witrynę</vt:lpstr>
      <vt:lpstr>Najczęściej popełniane błędy przy tworzeniu strony</vt:lpstr>
      <vt:lpstr>RESPONSYWNOŚĆ</vt:lpstr>
      <vt:lpstr>PROJEKT</vt:lpstr>
      <vt:lpstr>DOBRA,  SPADAĆ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webowe dla początkujących</dc:title>
  <dc:creator>tmp</dc:creator>
  <cp:lastModifiedBy>Mikołaj Szumigalski</cp:lastModifiedBy>
  <cp:revision>39</cp:revision>
  <dcterms:created xsi:type="dcterms:W3CDTF">2017-08-01T06:13:39Z</dcterms:created>
  <dcterms:modified xsi:type="dcterms:W3CDTF">2017-10-14T19:32:16Z</dcterms:modified>
</cp:coreProperties>
</file>